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Войска защищающие Родину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МБДОУ № 9</a:t>
            </a:r>
          </a:p>
          <a:p>
            <a:r>
              <a:rPr lang="ru-RU" dirty="0"/>
              <a:t>с</a:t>
            </a:r>
            <a:r>
              <a:rPr lang="ru-RU" dirty="0" smtClean="0"/>
              <a:t>таницы </a:t>
            </a:r>
            <a:r>
              <a:rPr lang="ru-RU" dirty="0" err="1" smtClean="0"/>
              <a:t>Старовеличковской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Белова Ирина Германовна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Pictures\Мои сканированные изображения\сканирование007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00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дминистратор\Pictures\Мои сканированные изображения\сканирование007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577657" y="414972"/>
            <a:ext cx="5988685" cy="6028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00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Pictures\Мои сканированные изображения\сканирование007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0" y="400050"/>
            <a:ext cx="5524500" cy="6057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97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Pictures\Мои сканированные изображения\сканирование007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4025" y="561975"/>
            <a:ext cx="5695950" cy="5734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7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Pictures\Мои сканированные изображения\сканирование007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2" y="452437"/>
            <a:ext cx="5857875" cy="595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14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Pictures\Мои сканированные изображения\сканирование007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300" y="619125"/>
            <a:ext cx="5867400" cy="5619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895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Pictures\Мои сканированные изображения\сканирование006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227" y="260647"/>
            <a:ext cx="4891053" cy="61206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756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12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Войска защищающие Родину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Рода войск</dc:title>
  <dc:creator>ДетСад</dc:creator>
  <cp:lastModifiedBy>User</cp:lastModifiedBy>
  <cp:revision>5</cp:revision>
  <dcterms:created xsi:type="dcterms:W3CDTF">2015-03-25T10:24:28Z</dcterms:created>
  <dcterms:modified xsi:type="dcterms:W3CDTF">2015-03-25T15:47:57Z</dcterms:modified>
</cp:coreProperties>
</file>